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7" r:id="rId13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20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B485F20-BDC2-4CF2-B0C0-BAE22C18D7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933F111-6157-4D04-A607-B9269B1BB3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A1007E8-98FF-4DED-9AFF-610F77D433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85053-6B07-4134-83F9-5B8E67FFBDFF}" type="datetimeFigureOut">
              <a:rPr lang="es-ES" smtClean="0"/>
              <a:t>13/09/2021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DC0BB72-8FC7-4EBC-8479-F043551607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BA14D0C-697D-4E40-9497-C74C76C6D9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21D0C-190B-4FDB-A770-3FF98DCAD58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94843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A98EA4A-CE72-41F5-93D1-F086AF92CA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1D4CEF57-0BD9-4FEA-8385-D66C7F6909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3F498D9-052A-4F23-8EC9-F7F2F3ACE9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85053-6B07-4134-83F9-5B8E67FFBDFF}" type="datetimeFigureOut">
              <a:rPr lang="es-ES" smtClean="0"/>
              <a:t>13/09/2021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AD81876-9097-4A6A-A0DA-4998A26272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2B6A51A-9CDD-4A2E-9649-258C6CDD86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21D0C-190B-4FDB-A770-3FF98DCAD58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931385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68DB7076-2889-4815-B837-70685BCCEE2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32C82328-C3DD-4FE2-B345-6C82698EFA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94110F9-D7AB-4E11-AF0E-30DB999272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85053-6B07-4134-83F9-5B8E67FFBDFF}" type="datetimeFigureOut">
              <a:rPr lang="es-ES" smtClean="0"/>
              <a:t>13/09/2021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2986DD9-63CF-4ED5-9488-7D93086A09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B2EDBE4-D2C4-432E-BF22-6BF7AE3E44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21D0C-190B-4FDB-A770-3FF98DCAD58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280277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8A2C3FE-0345-43D1-847D-65942251EC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A329AB7-9D47-4274-8A6A-0AD95E221B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A3F26D6-F4E4-4541-BE7E-A0CBAD3F2A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85053-6B07-4134-83F9-5B8E67FFBDFF}" type="datetimeFigureOut">
              <a:rPr lang="es-ES" smtClean="0"/>
              <a:t>13/09/2021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7FA8805-D2A5-4689-8C18-AC0BB5922C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2513786-FAFA-4D17-B6CA-DCC26C55C8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21D0C-190B-4FDB-A770-3FF98DCAD58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570110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0AB0659-7F6B-4EDE-888C-33B59815AB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4238C7F-22B1-443F-B351-71796DD3B6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D3B6173-3332-4B6D-B1DA-D5555715C3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85053-6B07-4134-83F9-5B8E67FFBDFF}" type="datetimeFigureOut">
              <a:rPr lang="es-ES" smtClean="0"/>
              <a:t>13/09/2021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F40C664-40EB-45AE-983E-90AE0E61A2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397DAA5-C9EB-424C-A0F3-67B2216C03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21D0C-190B-4FDB-A770-3FF98DCAD58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149297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707881C-EE92-4108-AC86-F9AD99334E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FE399E6-2B38-4EFF-8139-53B2E208FD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DD3169F3-E769-4866-B9AA-305CDB32E2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ABAF0FA-2A89-4736-A30A-2628DB8318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85053-6B07-4134-83F9-5B8E67FFBDFF}" type="datetimeFigureOut">
              <a:rPr lang="es-ES" smtClean="0"/>
              <a:t>13/09/2021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9915B29-BAB3-41C4-AFBA-AA5FB2EE0F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DCBE203-CF17-44F5-A376-1650BA66A9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21D0C-190B-4FDB-A770-3FF98DCAD58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97914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9240E4E-BD6E-4AD0-8F02-60FF6EE189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7119937E-8DC3-4EEC-932E-5B54869522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58225A50-3022-4390-8CD9-2884727FF0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D880A499-36B0-4704-9F2A-6A1C269BFCF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E507B7DE-0A26-4031-AE26-BAA8FB6F168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6C5689FD-947C-49DE-A841-F361228BDF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85053-6B07-4134-83F9-5B8E67FFBDFF}" type="datetimeFigureOut">
              <a:rPr lang="es-ES" smtClean="0"/>
              <a:t>13/09/2021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FAD5856C-0F17-4FE0-8DAD-AB6EBE7DC4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8779521-813F-426E-9DE6-CEA299B846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21D0C-190B-4FDB-A770-3FF98DCAD58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461608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24D25AC-ABDE-48D6-B814-CF86655322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C9EEF5CF-3C9D-4119-8C1B-4F0A625225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85053-6B07-4134-83F9-5B8E67FFBDFF}" type="datetimeFigureOut">
              <a:rPr lang="es-ES" smtClean="0"/>
              <a:t>13/09/2021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00048D41-C6C2-4B96-97AF-32CB2E8C17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B354C83F-D3F9-4C0C-B9ED-ED99D45617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21D0C-190B-4FDB-A770-3FF98DCAD58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335359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918C22BF-3E14-493C-86D6-EDC6A9F78F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85053-6B07-4134-83F9-5B8E67FFBDFF}" type="datetimeFigureOut">
              <a:rPr lang="es-ES" smtClean="0"/>
              <a:t>13/09/2021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9727AC75-BD2B-4134-9CA7-8357298BA6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E21122FA-C8D0-41AE-8C53-C139C3DDEB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21D0C-190B-4FDB-A770-3FF98DCAD58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71089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1730E52-B47D-482B-8844-65CF93F089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5C3000E-922F-4205-86BC-0115BC6582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114E83B1-6681-47DF-B42D-02E0B445AD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716C84A-9AB4-4C8B-875F-03E485C36E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85053-6B07-4134-83F9-5B8E67FFBDFF}" type="datetimeFigureOut">
              <a:rPr lang="es-ES" smtClean="0"/>
              <a:t>13/09/2021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BD83E5A6-C07B-464A-A8A5-EFAF82BE61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774ED699-3142-49CF-B023-03F7FDDD3E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21D0C-190B-4FDB-A770-3FF98DCAD58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778393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D703DEA-9064-44E6-BDC7-4CBB77EB87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FCBCA438-D50D-4C8B-BFE2-78577CB2018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3B20DC97-0605-48BF-AE8C-C29D888E5A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DC25BF9-5632-4A55-BE86-0C11D632D5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85053-6B07-4134-83F9-5B8E67FFBDFF}" type="datetimeFigureOut">
              <a:rPr lang="es-ES" smtClean="0"/>
              <a:t>13/09/2021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B86E58D-80BB-4081-AA25-AA06D0881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291DA2C6-5614-48B7-8B4B-A9C95B31DB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21D0C-190B-4FDB-A770-3FF98DCAD58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93454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94786170-4A6D-467C-9C38-0F07728282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90C9276-C6F6-4DB3-8E64-8A5FCF0B80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FBDDCC1-024C-4595-AA57-6C5C695005F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385053-6B07-4134-83F9-5B8E67FFBDFF}" type="datetimeFigureOut">
              <a:rPr lang="es-ES" smtClean="0"/>
              <a:t>13/09/2021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9161571-A92F-4106-A2B8-FFA5A5C2AD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19D7ED2-7FB3-4C35-A728-3C3E2189C2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621D0C-190B-4FDB-A770-3FF98DCAD58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84018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0480A85-BE9B-421C-9AC9-EE8291916C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16765" y="1943997"/>
            <a:ext cx="9144000" cy="2387600"/>
          </a:xfrm>
        </p:spPr>
        <p:txBody>
          <a:bodyPr/>
          <a:lstStyle/>
          <a:p>
            <a:r>
              <a:rPr lang="es-ES" dirty="0"/>
              <a:t>Eres joven.</a:t>
            </a:r>
            <a:br>
              <a:rPr lang="es-ES" dirty="0"/>
            </a:br>
            <a:r>
              <a:rPr lang="es-ES" dirty="0"/>
              <a:t>¡Aprovéchalo!</a:t>
            </a:r>
          </a:p>
        </p:txBody>
      </p:sp>
    </p:spTree>
    <p:extLst>
      <p:ext uri="{BB962C8B-B14F-4D97-AF65-F5344CB8AC3E}">
        <p14:creationId xmlns:p14="http://schemas.microsoft.com/office/powerpoint/2010/main" val="13114490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ECD76AA-A52F-43F8-8045-E18EAAEA6E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8EDC353-D755-40C0-87E5-301EC03EAB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7170" name="Picture 2" descr="Mejores apps para adolescentes para hacer amigos">
            <a:extLst>
              <a:ext uri="{FF2B5EF4-FFF2-40B4-BE49-F238E27FC236}">
                <a16:creationId xmlns:a16="http://schemas.microsoft.com/office/drawing/2014/main" id="{1280AAA8-4161-4EA0-ABBD-1B0CDE015A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244"/>
            <a:ext cx="13194414" cy="7037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88688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D06F3E2-5107-4934-AC3C-0873D7D226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819F689-512B-4483-98E6-F107CF67A2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8194" name="Picture 2" descr="Adolescente venezolana cautiva el mundo como artista plástico">
            <a:extLst>
              <a:ext uri="{FF2B5EF4-FFF2-40B4-BE49-F238E27FC236}">
                <a16:creationId xmlns:a16="http://schemas.microsoft.com/office/drawing/2014/main" id="{9F31F823-B296-419F-A771-ED68F0E63D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3949847"/>
            <a:ext cx="12191999" cy="16250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61636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0480A85-BE9B-421C-9AC9-EE8291916C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16765" y="1943997"/>
            <a:ext cx="9144000" cy="2387600"/>
          </a:xfrm>
        </p:spPr>
        <p:txBody>
          <a:bodyPr/>
          <a:lstStyle/>
          <a:p>
            <a:r>
              <a:rPr lang="es-ES" dirty="0"/>
              <a:t>¿Y tú?</a:t>
            </a:r>
            <a:br>
              <a:rPr lang="es-ES" dirty="0"/>
            </a:br>
            <a:r>
              <a:rPr lang="es-ES" dirty="0"/>
              <a:t>¿Tú qué haces con </a:t>
            </a:r>
            <a:r>
              <a:rPr lang="es-ES"/>
              <a:t>tu vida?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752385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Chico Joven Niño - Foto gratis en Pixabay">
            <a:extLst>
              <a:ext uri="{FF2B5EF4-FFF2-40B4-BE49-F238E27FC236}">
                <a16:creationId xmlns:a16="http://schemas.microsoft.com/office/drawing/2014/main" id="{3F63EEBD-0C88-4A8E-8141-5B974B7DA689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494202"/>
            <a:ext cx="12192000" cy="1627350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416357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E2E2B16-6707-40D2-98D1-2B2D512456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37B4693-B09C-4CB3-B6BB-437B56BFB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Imagen 3" descr="Emociones y sentimientos en la adolescencia">
            <a:extLst>
              <a:ext uri="{FF2B5EF4-FFF2-40B4-BE49-F238E27FC236}">
                <a16:creationId xmlns:a16="http://schemas.microsoft.com/office/drawing/2014/main" id="{D67063D1-9135-412A-8694-F49D264D788D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2543" y="-556468"/>
            <a:ext cx="12506179" cy="802813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712222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A16FE0C-9110-47AC-A185-4C4DE2F061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301C338-43AF-4842-9689-0AA7CE8D48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1026" name="Picture 2" descr="Coronavirus en América Latina | Por qué las escuelas en la región son las  más afectadas del mundo por los cierres de la pandemia - BBC News Mundo">
            <a:extLst>
              <a:ext uri="{FF2B5EF4-FFF2-40B4-BE49-F238E27FC236}">
                <a16:creationId xmlns:a16="http://schemas.microsoft.com/office/drawing/2014/main" id="{587E5EC8-4BF4-4ED1-9813-5F1E94AA9A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98173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A16FE0C-9110-47AC-A185-4C4DE2F061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301C338-43AF-4842-9689-0AA7CE8D48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2050" name="Picture 2" descr="La herencia envenenada del mundo adolescente - Sophya">
            <a:extLst>
              <a:ext uri="{FF2B5EF4-FFF2-40B4-BE49-F238E27FC236}">
                <a16:creationId xmlns:a16="http://schemas.microsoft.com/office/drawing/2014/main" id="{FDC6CF68-9AA7-4536-A1D2-7AAA06ACF6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219403" cy="7723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89064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16F1428-59A1-488D-8187-B2E288F9DB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BFD6538-6DB8-4C6B-A20F-040A6D8C64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3074" name="Picture 2" descr="Uno de cada cinco niños, adolescentes o jóvenes no está escolarizado">
            <a:extLst>
              <a:ext uri="{FF2B5EF4-FFF2-40B4-BE49-F238E27FC236}">
                <a16:creationId xmlns:a16="http://schemas.microsoft.com/office/drawing/2014/main" id="{FB243F16-F83B-42EC-94CF-328CA1A9A9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9139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01138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6463BC1-D1F9-40AF-9FD6-48833F7811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D83BF82-4B01-4456-9777-7472F3A02B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098" name="Picture 2" descr="Voluntariado, adolescentes cambiando el mundo">
            <a:extLst>
              <a:ext uri="{FF2B5EF4-FFF2-40B4-BE49-F238E27FC236}">
                <a16:creationId xmlns:a16="http://schemas.microsoft.com/office/drawing/2014/main" id="{96B247DA-A40A-469C-A1A9-56D88B99D5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7441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07762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3404CD8-6D93-4268-9311-CBFDB5088D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89D3A2A-AC6D-41B2-8075-5B9E152CCF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5122" name="Picture 2" descr="Nueve de cada diez chicas adolescentes en el mundo sufren ansiedad por la  pandemia">
            <a:extLst>
              <a:ext uri="{FF2B5EF4-FFF2-40B4-BE49-F238E27FC236}">
                <a16:creationId xmlns:a16="http://schemas.microsoft.com/office/drawing/2014/main" id="{B7A0F560-ED09-4422-AEC3-59FD5833E3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2458"/>
            <a:ext cx="12425049" cy="6994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38625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314E8BC-608A-4DC7-B143-0AB52448B9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66E5799-8023-4F73-AC04-285BCED1DA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6146" name="Picture 2" descr="Cuántas niñas hay en el mundo? | National Geographic en Español">
            <a:extLst>
              <a:ext uri="{FF2B5EF4-FFF2-40B4-BE49-F238E27FC236}">
                <a16:creationId xmlns:a16="http://schemas.microsoft.com/office/drawing/2014/main" id="{CA9D11B0-95FA-4A45-8334-B9705CDDA7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3470789" cy="7019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854099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311E5BDF80DEB54B944BA9117D04567F" ma:contentTypeVersion="11" ma:contentTypeDescription="Crear nuevo documento." ma:contentTypeScope="" ma:versionID="207063a5acdbfe35dad1e64edc10f06b">
  <xsd:schema xmlns:xsd="http://www.w3.org/2001/XMLSchema" xmlns:xs="http://www.w3.org/2001/XMLSchema" xmlns:p="http://schemas.microsoft.com/office/2006/metadata/properties" xmlns:ns2="3f45ea73-29a2-40d6-9e1f-84a87059186e" targetNamespace="http://schemas.microsoft.com/office/2006/metadata/properties" ma:root="true" ma:fieldsID="93da7009be13f3bd33e00e530bb91dad" ns2:_="">
    <xsd:import namespace="3f45ea73-29a2-40d6-9e1f-84a87059186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DateTaken" minOccurs="0"/>
                <xsd:element ref="ns2:MediaServiceLocatio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f45ea73-29a2-40d6-9e1f-84a87059186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18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F8D009E-5A0B-4C19-A154-39FF35B4B631}"/>
</file>

<file path=customXml/itemProps2.xml><?xml version="1.0" encoding="utf-8"?>
<ds:datastoreItem xmlns:ds="http://schemas.openxmlformats.org/officeDocument/2006/customXml" ds:itemID="{B986C3BA-5452-4EFA-94EE-725F1B8E84F0}"/>
</file>

<file path=customXml/itemProps3.xml><?xml version="1.0" encoding="utf-8"?>
<ds:datastoreItem xmlns:ds="http://schemas.openxmlformats.org/officeDocument/2006/customXml" ds:itemID="{8D4E362E-E462-46FC-BE2B-F4FFDE8415D0}"/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20</Words>
  <Application>Microsoft Office PowerPoint</Application>
  <PresentationFormat>Panorámica</PresentationFormat>
  <Paragraphs>2</Paragraphs>
  <Slides>12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Tema de Office</vt:lpstr>
      <vt:lpstr>Eres joven. ¡Aprovéchalo!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¿Y tú? ¿Tú qué haces con tu vida?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Eres joven. ¡Aprovéchalo!</dc:title>
  <dc:creator>Jose Fernando Juan</dc:creator>
  <cp:lastModifiedBy>Jose Fernando Juan</cp:lastModifiedBy>
  <cp:revision>1</cp:revision>
  <dcterms:created xsi:type="dcterms:W3CDTF">2021-09-13T17:45:38Z</dcterms:created>
  <dcterms:modified xsi:type="dcterms:W3CDTF">2021-09-13T17:54:07Z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0x010100311E5BDF80DEB54B944BA9117D04567F</vt:lpwstr>
  </property>
</Properties>
</file>